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6"/>
  </p:notesMasterIdLst>
  <p:sldIdLst>
    <p:sldId id="256" r:id="rId2"/>
    <p:sldId id="257" r:id="rId3"/>
    <p:sldId id="260" r:id="rId4"/>
    <p:sldId id="261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Franklin Gothic Medium" panose="020B0603020102020204" pitchFamily="34" charset="0"/>
      <p:regular r:id="rId11"/>
      <p:italic r:id="rId12"/>
    </p:embeddedFon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3cbe60f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3cbe60f2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1ec706d3e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1ec706d3e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237d2fe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237d2fe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457201" y="150019"/>
            <a:ext cx="82296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57200" y="1320800"/>
            <a:ext cx="8229600" cy="3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C89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C89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C8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87B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-1" y="4613277"/>
            <a:ext cx="9144000" cy="5301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3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8"/>
            <a:ext cx="1824069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-1" y="4613277"/>
            <a:ext cx="9144000" cy="5301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4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8"/>
            <a:ext cx="1824069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5787B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5787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»"/>
              <a:defRPr sz="12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-1" y="4613277"/>
            <a:ext cx="9144000" cy="5301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8"/>
            <a:ext cx="1824069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" y="4613277"/>
            <a:ext cx="9144000" cy="5301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6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8"/>
            <a:ext cx="1824069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-1" y="4613277"/>
            <a:ext cx="9144000" cy="530100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7" descr="WIDS_logo_Horizontal_widsonly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394" y="4625978"/>
            <a:ext cx="1824069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Helvetica Neue"/>
              <a:buNone/>
              <a:defRPr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bit.ly/3zKaOtK" TargetMode="External"/><Relationship Id="rId4" Type="http://schemas.openxmlformats.org/officeDocument/2006/relationships/hyperlink" Target="https://bit.ly/3T51ur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lab.research.goog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538755" y="1874515"/>
            <a:ext cx="8066490" cy="180594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/>
              <a:t>“Cómo pasar de Excel a Python: Python para</a:t>
            </a:r>
            <a:br>
              <a:rPr lang="es-ES" sz="2800" b="1" dirty="0"/>
            </a:br>
            <a:br>
              <a:rPr lang="es-ES" sz="2800" b="1" dirty="0"/>
            </a:br>
            <a:r>
              <a:rPr lang="es-ES" sz="2800" b="1" dirty="0"/>
              <a:t>principiantes de una manera fácil y divertida”</a:t>
            </a:r>
            <a:endParaRPr sz="28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subTitle" idx="1"/>
          </p:nvPr>
        </p:nvSpPr>
        <p:spPr>
          <a:xfrm>
            <a:off x="2878632" y="720894"/>
            <a:ext cx="6173928" cy="370171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MARÍA BELÉN </a:t>
            </a:r>
            <a:r>
              <a:rPr lang="es" dirty="0">
                <a:solidFill>
                  <a:schemeClr val="bg2"/>
                </a:solidFill>
                <a:latin typeface="Franklin Gothic Medium" panose="020B0603020102020204" pitchFamily="34" charset="0"/>
              </a:rPr>
              <a:t>CAMANDONE</a:t>
            </a:r>
            <a:r>
              <a:rPr lang="es" dirty="0">
                <a:solidFill>
                  <a:srgbClr val="FF0000"/>
                </a:solidFill>
                <a:latin typeface="Franklin Gothic Medium" panose="020B0603020102020204" pitchFamily="34" charset="0"/>
              </a:rPr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" sz="1900" dirty="0">
                <a:solidFill>
                  <a:srgbClr val="00B0F0"/>
                </a:solidFill>
                <a:latin typeface="Franklin Gothic Medium" panose="020B0603020102020204" pitchFamily="34" charset="0"/>
              </a:rPr>
              <a:t>(ella/she) - Apodo: Bele</a:t>
            </a:r>
            <a:endParaRPr sz="1900" dirty="0">
              <a:solidFill>
                <a:srgbClr val="00B0F0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Data </a:t>
            </a:r>
            <a:r>
              <a:rPr lang="es-ES" sz="1900" dirty="0" err="1">
                <a:solidFill>
                  <a:schemeClr val="dk2"/>
                </a:solidFill>
                <a:latin typeface="Franklin Gothic Medium" panose="020B0603020102020204" pitchFamily="34" charset="0"/>
              </a:rPr>
              <a:t>Analyst</a:t>
            </a:r>
            <a:endParaRPr sz="19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Contadora Pública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Profe de SQL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Hobby: crear contenido en </a:t>
            </a:r>
            <a:r>
              <a:rPr lang="es-ES" sz="1600" dirty="0" err="1">
                <a:solidFill>
                  <a:schemeClr val="dk2"/>
                </a:solidFill>
                <a:latin typeface="Franklin Gothic Medium" panose="020B0603020102020204" pitchFamily="34" charset="0"/>
              </a:rPr>
              <a:t>Linkedin</a:t>
            </a:r>
            <a:r>
              <a:rPr lang="es-ES" sz="16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, malcriar a mi gato </a:t>
            </a:r>
            <a:r>
              <a:rPr lang="es-ES" sz="1600" dirty="0" err="1">
                <a:solidFill>
                  <a:schemeClr val="dk2"/>
                </a:solidFill>
                <a:latin typeface="Franklin Gothic Medium" panose="020B0603020102020204" pitchFamily="34" charset="0"/>
              </a:rPr>
              <a:t>perseo</a:t>
            </a:r>
            <a:endParaRPr lang="es-ES" sz="16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" sz="19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        </a:t>
            </a:r>
            <a:r>
              <a:rPr lang="es-AR" sz="1900" dirty="0">
                <a:solidFill>
                  <a:schemeClr val="dk2"/>
                </a:solidFill>
                <a:latin typeface="Franklin Gothic Medium" panose="020B0603020102020204" pitchFamily="34" charset="0"/>
                <a:hlinkClick r:id="rId4"/>
              </a:rPr>
              <a:t>https://bit.ly/3T51urh</a:t>
            </a:r>
            <a:endParaRPr lang="es-AR" sz="19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AR" sz="19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        </a:t>
            </a:r>
            <a:r>
              <a:rPr lang="es-AR" sz="1900" dirty="0">
                <a:solidFill>
                  <a:schemeClr val="dk2"/>
                </a:solidFill>
                <a:latin typeface="Franklin Gothic Medium" panose="020B0603020102020204" pitchFamily="34" charset="0"/>
                <a:hlinkClick r:id="rId5"/>
              </a:rPr>
              <a:t>https://bit.ly/3zKaOtK</a:t>
            </a:r>
            <a:r>
              <a:rPr lang="es-AR" sz="1900" dirty="0">
                <a:solidFill>
                  <a:schemeClr val="dk2"/>
                </a:solidFill>
                <a:latin typeface="Franklin Gothic Medium" panose="020B0603020102020204" pitchFamily="34" charset="0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FD3DBC-2852-7A10-F7F8-FF36E0638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28" y="1440952"/>
            <a:ext cx="2534004" cy="25816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350BCA-BF71-951F-22DC-925BE369F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038" y="2884419"/>
            <a:ext cx="367759" cy="3522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D6868E-65BA-A3BE-3D48-A8C94B3E1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535" y="3324447"/>
            <a:ext cx="377262" cy="4715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11708" y="936074"/>
            <a:ext cx="8520600" cy="3121575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 dirty="0">
                <a:solidFill>
                  <a:schemeClr val="lt1"/>
                </a:solidFill>
              </a:rPr>
              <a:t>Vamos a </a:t>
            </a:r>
            <a:r>
              <a:rPr lang="es-ES" sz="5400" b="1" dirty="0" err="1">
                <a:solidFill>
                  <a:schemeClr val="lt1"/>
                </a:solidFill>
              </a:rPr>
              <a:t>Colab</a:t>
            </a:r>
            <a:r>
              <a:rPr lang="es-ES" sz="5400" b="1" dirty="0">
                <a:solidFill>
                  <a:schemeClr val="lt1"/>
                </a:solidFill>
              </a:rPr>
              <a:t>!</a:t>
            </a:r>
            <a:br>
              <a:rPr lang="es-ES" sz="1200" b="1" dirty="0">
                <a:solidFill>
                  <a:schemeClr val="lt1"/>
                </a:solidFill>
              </a:rPr>
            </a:br>
            <a:br>
              <a:rPr lang="es-ES" sz="1200" b="1" dirty="0">
                <a:solidFill>
                  <a:schemeClr val="lt1"/>
                </a:solidFill>
              </a:rPr>
            </a:br>
            <a:r>
              <a:rPr lang="es-AR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br>
              <a:rPr lang="es-AR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br>
              <a:rPr lang="es-AR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</a:br>
            <a:br>
              <a:rPr lang="es-ES" sz="1200" b="1" dirty="0">
                <a:solidFill>
                  <a:schemeClr val="lt1"/>
                </a:solidFill>
              </a:rPr>
            </a:br>
            <a:r>
              <a:rPr lang="es-ES" sz="1200" b="1" dirty="0">
                <a:solidFill>
                  <a:schemeClr val="lt1"/>
                </a:solidFill>
              </a:rPr>
              <a:t>https://github.com/bcamandone/Python/tree/main/WiDS_workshoop_Como%20Pasar%20de%20Excel%20a%20Python</a:t>
            </a:r>
            <a:endParaRPr sz="12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311700" y="2243425"/>
            <a:ext cx="8520600" cy="895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b="1"/>
              <a:t>¡GRACIAS!</a:t>
            </a:r>
            <a:endParaRPr sz="51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iDS Conference">
      <a:dk1>
        <a:srgbClr val="00B140"/>
      </a:dk1>
      <a:lt1>
        <a:srgbClr val="FFFFFF"/>
      </a:lt1>
      <a:dk2>
        <a:srgbClr val="231F20"/>
      </a:dk2>
      <a:lt2>
        <a:srgbClr val="75787B"/>
      </a:lt2>
      <a:accent1>
        <a:srgbClr val="EAAA00"/>
      </a:accent1>
      <a:accent2>
        <a:srgbClr val="06038D"/>
      </a:accent2>
      <a:accent3>
        <a:srgbClr val="009CA6"/>
      </a:accent3>
      <a:accent4>
        <a:srgbClr val="53284F"/>
      </a:accent4>
      <a:accent5>
        <a:srgbClr val="8C1515"/>
      </a:accent5>
      <a:accent6>
        <a:srgbClr val="BE531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118</Words>
  <Application>Microsoft Office PowerPoint</Application>
  <PresentationFormat>Presentación en pantalla (16:9)</PresentationFormat>
  <Paragraphs>13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Helvetica Neue</vt:lpstr>
      <vt:lpstr>Calibri</vt:lpstr>
      <vt:lpstr>Franklin Gothic Medium</vt:lpstr>
      <vt:lpstr>Roboto</vt:lpstr>
      <vt:lpstr>Office Theme</vt:lpstr>
      <vt:lpstr>“Cómo pasar de Excel a Python: Python para  principiantes de una manera fácil y divertida”</vt:lpstr>
      <vt:lpstr>Presentación de PowerPoint</vt:lpstr>
      <vt:lpstr>Vamos a Colab!  https://colab.research.google.com/   https://github.com/bcamandone/Python/tree/main/WiDS_workshoop_Como%20Pasar%20de%20Excel%20a%20Python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“Cómo pasar de Excel a Python: Python para  principiantes de una manera fácil y divertida”</dc:title>
  <dc:creator>Usuario</dc:creator>
  <cp:lastModifiedBy>belen camandone</cp:lastModifiedBy>
  <cp:revision>7</cp:revision>
  <dcterms:modified xsi:type="dcterms:W3CDTF">2023-06-18T17:51:34Z</dcterms:modified>
</cp:coreProperties>
</file>